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7561263" cy="10693400"/>
  <p:notesSz cx="6807200" cy="9939338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468" y="3090"/>
      </p:cViewPr>
      <p:guideLst>
        <p:guide orient="horz" pos="3368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2019/7/1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2019/7/1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1916" y="428234"/>
            <a:ext cx="1701284" cy="9124044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8063" y="428234"/>
            <a:ext cx="4977831" cy="912404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2019/7/1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2019/7/1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2019/7/1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8063" y="2495129"/>
            <a:ext cx="3339558" cy="70571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43642" y="2495129"/>
            <a:ext cx="3339558" cy="70571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2019/7/1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2019/7/1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2019/7/1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2019/7/1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2019/7/1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2019/7/1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2019/7/1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1"/>
            <a:ext cx="7561263" cy="755848"/>
          </a:xfrm>
          <a:prstGeom prst="rect">
            <a:avLst/>
          </a:prstGeom>
          <a:solidFill>
            <a:schemeClr val="tx2"/>
          </a:solidFill>
        </p:spPr>
        <p:txBody>
          <a:bodyPr wrap="square" lIns="104306" tIns="52153" rIns="104306" bIns="52153" rtlCol="0">
            <a:spAutoFit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</p:txBody>
      </p:sp>
      <p:pic>
        <p:nvPicPr>
          <p:cNvPr id="1027" name="Picture 3" descr="T:\ホスピタリティ本部\Bridal\ipad関係\iPad写真\E3一般宴会ケータリング\201511041111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3410" r="3134" b="4618"/>
          <a:stretch/>
        </p:blipFill>
        <p:spPr bwMode="auto">
          <a:xfrm>
            <a:off x="328460" y="3764401"/>
            <a:ext cx="3240000" cy="194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kk14381\AppData\Local\Microsoft\Windows\Temporary Internet Files\Content.IE5\ZSHE8P3Z\DSC_01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2832" r="14197" b="1506"/>
          <a:stretch/>
        </p:blipFill>
        <p:spPr bwMode="auto">
          <a:xfrm>
            <a:off x="328460" y="8155012"/>
            <a:ext cx="3240000" cy="19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68437" y="181071"/>
            <a:ext cx="7236893" cy="41310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A-OTF 新ゴ Pro L" pitchFamily="34" charset="-128"/>
                <a:ea typeface="A-OTF 新ゴ Pro L" pitchFamily="34" charset="-128"/>
                <a:cs typeface="Arial Unicode MS" pitchFamily="50" charset="-128"/>
              </a:rPr>
              <a:t>ホテルアークリッシュ豊橋 </a:t>
            </a:r>
            <a:r>
              <a:rPr lang="en-US" altLang="ja-JP" sz="2000" dirty="0">
                <a:solidFill>
                  <a:schemeClr val="bg1"/>
                </a:solidFill>
                <a:latin typeface="A-OTF 新ゴ Pro L" pitchFamily="34" charset="-128"/>
                <a:ea typeface="A-OTF 新ゴ Pro L" pitchFamily="34" charset="-128"/>
                <a:cs typeface="Arial Unicode MS" pitchFamily="50" charset="-128"/>
              </a:rPr>
              <a:t> </a:t>
            </a:r>
            <a:r>
              <a:rPr lang="en-US" altLang="ja-JP" sz="2000" dirty="0" smtClean="0">
                <a:solidFill>
                  <a:schemeClr val="bg1"/>
                </a:solidFill>
                <a:latin typeface="A-OTF 新ゴ Pro L" pitchFamily="34" charset="-128"/>
                <a:ea typeface="A-OTF 新ゴ Pro L" pitchFamily="34" charset="-128"/>
                <a:cs typeface="Arial Unicode MS" pitchFamily="50" charset="-128"/>
              </a:rPr>
              <a:t>PRESENTS</a:t>
            </a:r>
            <a:r>
              <a:rPr lang="ja-JP" altLang="en-US" sz="2000" dirty="0" smtClean="0">
                <a:solidFill>
                  <a:schemeClr val="bg1"/>
                </a:solidFill>
                <a:latin typeface="A-OTF 新ゴ Pro L" pitchFamily="34" charset="-128"/>
                <a:ea typeface="A-OTF 新ゴ Pro L" pitchFamily="34" charset="-128"/>
                <a:cs typeface="Arial Unicode MS" pitchFamily="50" charset="-128"/>
              </a:rPr>
              <a:t>　出張パーティー　</a:t>
            </a:r>
            <a:r>
              <a:rPr lang="ja-JP" altLang="en-US" sz="2000" dirty="0" smtClean="0">
                <a:latin typeface="A-OTF 新ゴ Pro L" pitchFamily="34" charset="-128"/>
                <a:ea typeface="A-OTF 新ゴ Pro L" pitchFamily="34" charset="-128"/>
                <a:cs typeface="Arial Unicode MS" pitchFamily="50" charset="-128"/>
              </a:rPr>
              <a:t>　</a:t>
            </a:r>
            <a:r>
              <a:rPr lang="ja-JP" altLang="en-US" sz="2000" dirty="0">
                <a:latin typeface="A-OTF 新ゴ Pro L" pitchFamily="34" charset="-128"/>
                <a:ea typeface="A-OTF 新ゴ Pro L" pitchFamily="34" charset="-128"/>
              </a:rPr>
              <a:t>　</a:t>
            </a:r>
            <a:r>
              <a:rPr lang="ja-JP" altLang="en-US" sz="2000" i="1" dirty="0">
                <a:latin typeface="A-OTF 新ゴ Pro L" pitchFamily="34" charset="-128"/>
                <a:ea typeface="A-OTF 新ゴ Pro L" pitchFamily="34" charset="-128"/>
              </a:rPr>
              <a:t>　　　　　　　　　　　　　　　　</a:t>
            </a:r>
            <a:endParaRPr lang="en-US" altLang="ja-JP" sz="2000" i="1" dirty="0">
              <a:latin typeface="A-OTF 新ゴ Pro L" pitchFamily="34" charset="-128"/>
              <a:ea typeface="A-OTF 新ゴ Pro L" pitchFamily="34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1141" y="2550344"/>
            <a:ext cx="6833866" cy="35154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ja-JP" altLang="en-US" sz="1600" dirty="0" smtClean="0">
                <a:latin typeface="A-OTF 新ゴ Pro L" pitchFamily="34" charset="-128"/>
                <a:ea typeface="A-OTF 新ゴ Pro L" pitchFamily="34" charset="-128"/>
              </a:rPr>
              <a:t>● 忘年会</a:t>
            </a:r>
            <a:r>
              <a:rPr lang="en-US" altLang="ja-JP" sz="1600" dirty="0" smtClean="0">
                <a:latin typeface="A-OTF 新ゴ Pro L" pitchFamily="34" charset="-128"/>
                <a:ea typeface="A-OTF 新ゴ Pro L" pitchFamily="34" charset="-128"/>
              </a:rPr>
              <a:t>､</a:t>
            </a:r>
            <a:r>
              <a:rPr lang="ja-JP" altLang="en-US" sz="1600" dirty="0" smtClean="0">
                <a:latin typeface="A-OTF 新ゴ Pro L" pitchFamily="34" charset="-128"/>
                <a:ea typeface="A-OTF 新ゴ Pro L" pitchFamily="34" charset="-128"/>
              </a:rPr>
              <a:t>新年会</a:t>
            </a:r>
            <a:r>
              <a:rPr lang="en-US" altLang="ja-JP" sz="1600" dirty="0">
                <a:latin typeface="A-OTF 新ゴ Pro L" pitchFamily="34" charset="-128"/>
                <a:ea typeface="A-OTF 新ゴ Pro L" pitchFamily="34" charset="-128"/>
              </a:rPr>
              <a:t>､</a:t>
            </a:r>
            <a:r>
              <a:rPr lang="ja-JP" altLang="en-US" sz="1600" dirty="0" smtClean="0">
                <a:latin typeface="A-OTF 新ゴ Pro L" pitchFamily="34" charset="-128"/>
                <a:ea typeface="A-OTF 新ゴ Pro L" pitchFamily="34" charset="-128"/>
              </a:rPr>
              <a:t>ハロウィンパーティー</a:t>
            </a:r>
            <a:r>
              <a:rPr lang="en-US" altLang="ja-JP" sz="1600" dirty="0">
                <a:latin typeface="A-OTF 新ゴ Pro L" pitchFamily="34" charset="-128"/>
                <a:ea typeface="A-OTF 新ゴ Pro L" pitchFamily="34" charset="-128"/>
              </a:rPr>
              <a:t>､</a:t>
            </a:r>
            <a:r>
              <a:rPr lang="ja-JP" altLang="en-US" sz="1600" dirty="0" smtClean="0">
                <a:latin typeface="A-OTF 新ゴ Pro L" pitchFamily="34" charset="-128"/>
                <a:ea typeface="A-OTF 新ゴ Pro L" pitchFamily="34" charset="-128"/>
              </a:rPr>
              <a:t>クリスマスパーティー</a:t>
            </a:r>
            <a:r>
              <a:rPr lang="ja-JP" altLang="en-US" sz="1600" dirty="0">
                <a:latin typeface="A-OTF 新ゴ Pro L" pitchFamily="34" charset="-128"/>
                <a:ea typeface="A-OTF 新ゴ Pro L" pitchFamily="34" charset="-128"/>
              </a:rPr>
              <a:t> </a:t>
            </a:r>
            <a:r>
              <a:rPr lang="ja-JP" altLang="en-US" sz="1200" dirty="0" smtClean="0">
                <a:latin typeface="A-OTF 新ゴ Pro L" pitchFamily="34" charset="-128"/>
                <a:ea typeface="A-OTF 新ゴ Pro L" pitchFamily="34" charset="-128"/>
              </a:rPr>
              <a:t>など</a:t>
            </a:r>
            <a:endParaRPr lang="ja-JP" altLang="en-US" sz="1200" dirty="0">
              <a:latin typeface="A-OTF 新ゴ Pro L" pitchFamily="34" charset="-128"/>
              <a:ea typeface="A-OTF 新ゴ Pro L" pitchFamily="34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6383" y="1353245"/>
            <a:ext cx="4287177" cy="35154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ja-JP" altLang="en-US" sz="1600" dirty="0" smtClean="0">
                <a:latin typeface="A-OTF 新ゴ Pro L" pitchFamily="34" charset="-128"/>
                <a:ea typeface="A-OTF 新ゴ Pro L" pitchFamily="34" charset="-128"/>
              </a:rPr>
              <a:t>● セミナー</a:t>
            </a:r>
            <a:r>
              <a:rPr lang="ja-JP" altLang="en-US" sz="1600" dirty="0">
                <a:latin typeface="A-OTF 新ゴ Pro L" pitchFamily="34" charset="-128"/>
                <a:ea typeface="A-OTF 新ゴ Pro L" pitchFamily="34" charset="-128"/>
              </a:rPr>
              <a:t>やイベント後の懇親会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17549" y="1752278"/>
            <a:ext cx="5208295" cy="35154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ja-JP" altLang="en-US" sz="1600" dirty="0" smtClean="0">
                <a:latin typeface="A-OTF 新ゴ Pro L" pitchFamily="34" charset="-128"/>
                <a:ea typeface="A-OTF 新ゴ Pro L" pitchFamily="34" charset="-128"/>
              </a:rPr>
              <a:t>● 記念</a:t>
            </a:r>
            <a:r>
              <a:rPr lang="ja-JP" altLang="en-US" sz="1600" dirty="0">
                <a:latin typeface="A-OTF 新ゴ Pro L" pitchFamily="34" charset="-128"/>
                <a:ea typeface="A-OTF 新ゴ Pro L" pitchFamily="34" charset="-128"/>
              </a:rPr>
              <a:t>式典、竣工披露のお祝い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3084" y="954212"/>
            <a:ext cx="6949093" cy="35154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ja-JP" altLang="en-US" sz="1600" dirty="0" smtClean="0">
                <a:latin typeface="A-OTF 新ゴ Pro L" pitchFamily="34" charset="-128"/>
                <a:ea typeface="A-OTF 新ゴ Pro L" pitchFamily="34" charset="-128"/>
              </a:rPr>
              <a:t>● 納涼会</a:t>
            </a:r>
            <a:r>
              <a:rPr lang="ja-JP" altLang="en-US" sz="1600" dirty="0">
                <a:latin typeface="A-OTF 新ゴ Pro L" pitchFamily="34" charset="-128"/>
                <a:ea typeface="A-OTF 新ゴ Pro L" pitchFamily="34" charset="-128"/>
              </a:rPr>
              <a:t>、ビアガーデン、運動会</a:t>
            </a:r>
            <a:r>
              <a:rPr lang="ja-JP" altLang="en-US" sz="1600" dirty="0" smtClean="0">
                <a:latin typeface="A-OTF 新ゴ Pro L" pitchFamily="34" charset="-128"/>
                <a:ea typeface="A-OTF 新ゴ Pro L" pitchFamily="34" charset="-128"/>
              </a:rPr>
              <a:t>、スポーツ大会、学園</a:t>
            </a:r>
            <a:r>
              <a:rPr lang="ja-JP" altLang="en-US" sz="1600" dirty="0">
                <a:latin typeface="A-OTF 新ゴ Pro L" pitchFamily="34" charset="-128"/>
                <a:ea typeface="A-OTF 新ゴ Pro L" pitchFamily="34" charset="-128"/>
              </a:rPr>
              <a:t>祭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3683" y="2151311"/>
            <a:ext cx="4287177" cy="35154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ja-JP" altLang="en-US" sz="1600" dirty="0" smtClean="0">
                <a:latin typeface="A-OTF 新ゴ Pro L" pitchFamily="34" charset="-128"/>
                <a:ea typeface="A-OTF 新ゴ Pro L" pitchFamily="34" charset="-128"/>
              </a:rPr>
              <a:t>● 学校</a:t>
            </a:r>
            <a:r>
              <a:rPr lang="ja-JP" altLang="en-US" sz="1600" dirty="0">
                <a:latin typeface="A-OTF 新ゴ Pro L" pitchFamily="34" charset="-128"/>
                <a:ea typeface="A-OTF 新ゴ Pro L" pitchFamily="34" charset="-128"/>
              </a:rPr>
              <a:t>や地域の懇親会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820855" y="3762636"/>
            <a:ext cx="3547281" cy="35992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ja-JP" altLang="en-US" sz="1600" b="1" u="sng" dirty="0" smtClean="0">
                <a:latin typeface="A-OTF 新ゴ Pro L" pitchFamily="34" charset="-128"/>
                <a:ea typeface="A-OTF 新ゴ Pro L" pitchFamily="34" charset="-128"/>
              </a:rPr>
              <a:t>ホテルブッフェパーティー</a:t>
            </a:r>
            <a:endParaRPr lang="ja-JP" altLang="en-US" sz="1600" b="1" u="sng" dirty="0">
              <a:latin typeface="A-OTF 新ゴ Pro L" pitchFamily="34" charset="-128"/>
              <a:ea typeface="A-OTF 新ゴ Pro L" pitchFamily="34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780631" y="8155124"/>
            <a:ext cx="3627728" cy="35992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ja-JP" altLang="en-US" sz="1600" b="1" u="sng" dirty="0">
                <a:latin typeface="A-OTF 新ゴ Pro L" pitchFamily="34" charset="-128"/>
                <a:ea typeface="A-OTF 新ゴ Pro L" pitchFamily="34" charset="-128"/>
              </a:rPr>
              <a:t>キッチンカー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780631" y="5944101"/>
            <a:ext cx="3627728" cy="35992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ja-JP" altLang="en-US" sz="1600" b="1" u="sng" dirty="0" smtClean="0">
                <a:latin typeface="A-OTF 新ゴ Pro L" pitchFamily="34" charset="-128"/>
                <a:ea typeface="A-OTF 新ゴ Pro L" pitchFamily="34" charset="-128"/>
              </a:rPr>
              <a:t>オードヴルパーティー</a:t>
            </a:r>
            <a:endParaRPr lang="ja-JP" altLang="en-US" sz="1600" b="1" u="sng" dirty="0">
              <a:latin typeface="A-OTF 新ゴ Pro L" pitchFamily="34" charset="-128"/>
              <a:ea typeface="A-OTF 新ゴ Pro L" pitchFamily="34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0304" y="3143271"/>
            <a:ext cx="7180655" cy="289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ja-JP" altLang="en-US" sz="1200" dirty="0" smtClean="0">
                <a:latin typeface="A-OTF 新ゴ Pro L" pitchFamily="34" charset="-128"/>
                <a:ea typeface="A-OTF 新ゴ Pro L" pitchFamily="34" charset="-128"/>
              </a:rPr>
              <a:t>ホテル</a:t>
            </a:r>
            <a:r>
              <a:rPr lang="ja-JP" altLang="en-US" sz="1200" dirty="0">
                <a:latin typeface="A-OTF 新ゴ Pro L" pitchFamily="34" charset="-128"/>
                <a:ea typeface="A-OTF 新ゴ Pro L" pitchFamily="34" charset="-128"/>
              </a:rPr>
              <a:t>のお料理とおもてなしをご希望の場所へお届けいたします。ホテルのパーティーのように</a:t>
            </a:r>
            <a:endParaRPr lang="en-US" altLang="ja-JP" sz="1200" dirty="0">
              <a:latin typeface="A-OTF 新ゴ Pro L" pitchFamily="34" charset="-128"/>
              <a:ea typeface="A-OTF 新ゴ Pro L" pitchFamily="34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99331" y="4216421"/>
            <a:ext cx="3590328" cy="1490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4306" tIns="52153" rIns="104306" bIns="52153" rtlCol="0">
            <a:spAutoFit/>
          </a:bodyPr>
          <a:lstStyle/>
          <a:p>
            <a:endParaRPr lang="en-US" altLang="ja-JP" sz="600" dirty="0" smtClean="0">
              <a:latin typeface="A-OTF 新ゴ Pro L" pitchFamily="34" charset="-128"/>
              <a:ea typeface="A-OTF 新ゴ Pro L" pitchFamily="34" charset="-128"/>
            </a:endParaRPr>
          </a:p>
          <a:p>
            <a:r>
              <a:rPr lang="ja-JP" altLang="en-US" sz="1200" dirty="0" smtClean="0">
                <a:latin typeface="A-OTF 新ゴ Pro L" pitchFamily="34" charset="-128"/>
                <a:ea typeface="A-OTF 新ゴ Pro L" pitchFamily="34" charset="-128"/>
              </a:rPr>
              <a:t>ホテルクオリティ</a:t>
            </a:r>
            <a:r>
              <a:rPr lang="ja-JP" altLang="en-US" sz="1200" dirty="0">
                <a:latin typeface="A-OTF 新ゴ Pro L" pitchFamily="34" charset="-128"/>
                <a:ea typeface="A-OTF 新ゴ Pro L" pitchFamily="34" charset="-128"/>
              </a:rPr>
              <a:t>で</a:t>
            </a:r>
            <a:r>
              <a:rPr lang="ja-JP" altLang="en-US" sz="1200" dirty="0" smtClean="0">
                <a:latin typeface="A-OTF 新ゴ Pro L" pitchFamily="34" charset="-128"/>
                <a:ea typeface="A-OTF 新ゴ Pro L" pitchFamily="34" charset="-128"/>
              </a:rPr>
              <a:t>、</a:t>
            </a:r>
            <a:endParaRPr lang="en-US" altLang="ja-JP" sz="1200" dirty="0" smtClean="0">
              <a:latin typeface="A-OTF 新ゴ Pro L" pitchFamily="34" charset="-128"/>
              <a:ea typeface="A-OTF 新ゴ Pro L" pitchFamily="34" charset="-128"/>
            </a:endParaRPr>
          </a:p>
          <a:p>
            <a:r>
              <a:rPr lang="ja-JP" altLang="en-US" sz="1200" dirty="0" smtClean="0">
                <a:latin typeface="A-OTF 新ゴ Pro L" pitchFamily="34" charset="-128"/>
                <a:ea typeface="A-OTF 新ゴ Pro L" pitchFamily="34" charset="-128"/>
              </a:rPr>
              <a:t>ワンランク上</a:t>
            </a:r>
            <a:r>
              <a:rPr lang="ja-JP" altLang="en-US" sz="1200" dirty="0">
                <a:latin typeface="A-OTF 新ゴ Pro L" pitchFamily="34" charset="-128"/>
                <a:ea typeface="A-OTF 新ゴ Pro L" pitchFamily="34" charset="-128"/>
              </a:rPr>
              <a:t>のおもてなし！</a:t>
            </a:r>
            <a:endParaRPr lang="en-US" altLang="ja-JP" sz="1200" dirty="0">
              <a:latin typeface="A-OTF 新ゴ Pro L" pitchFamily="34" charset="-128"/>
              <a:ea typeface="A-OTF 新ゴ Pro L" pitchFamily="34" charset="-128"/>
            </a:endParaRPr>
          </a:p>
          <a:p>
            <a:endParaRPr lang="en-US" altLang="ja-JP" sz="1200" dirty="0">
              <a:latin typeface="A-OTF 新ゴ Pro L" pitchFamily="34" charset="-128"/>
              <a:ea typeface="A-OTF 新ゴ Pro L" pitchFamily="34" charset="-128"/>
            </a:endParaRPr>
          </a:p>
          <a:p>
            <a:r>
              <a:rPr lang="ja-JP" altLang="en-US" sz="1200" dirty="0">
                <a:latin typeface="A-OTF 新ゴ Pro L" pitchFamily="34" charset="-128"/>
                <a:ea typeface="A-OTF 新ゴ Pro L" pitchFamily="34" charset="-128"/>
              </a:rPr>
              <a:t>ブッフェ料理　￥</a:t>
            </a:r>
            <a:r>
              <a:rPr lang="en-US" altLang="ja-JP" sz="1200" dirty="0">
                <a:latin typeface="A-OTF 新ゴ Pro L" pitchFamily="34" charset="-128"/>
                <a:ea typeface="A-OTF 新ゴ Pro L" pitchFamily="34" charset="-128"/>
              </a:rPr>
              <a:t>4,760</a:t>
            </a:r>
            <a:r>
              <a:rPr lang="ja-JP" altLang="en-US" sz="1200" dirty="0">
                <a:latin typeface="A-OTF 新ゴ Pro L" pitchFamily="34" charset="-128"/>
                <a:ea typeface="A-OTF 新ゴ Pro L" pitchFamily="34" charset="-128"/>
              </a:rPr>
              <a:t>～　　   </a:t>
            </a:r>
            <a:r>
              <a:rPr lang="en-US" altLang="ja-JP" sz="1200" dirty="0">
                <a:latin typeface="A-OTF 新ゴ Pro L" pitchFamily="34" charset="-128"/>
                <a:ea typeface="A-OTF 新ゴ Pro L" pitchFamily="34" charset="-128"/>
              </a:rPr>
              <a:t>30</a:t>
            </a:r>
            <a:r>
              <a:rPr lang="ja-JP" altLang="en-US" sz="1200" dirty="0">
                <a:latin typeface="A-OTF 新ゴ Pro L" pitchFamily="34" charset="-128"/>
                <a:ea typeface="A-OTF 新ゴ Pro L" pitchFamily="34" charset="-128"/>
              </a:rPr>
              <a:t>名以上</a:t>
            </a:r>
            <a:endParaRPr lang="en-US" altLang="ja-JP" sz="1200" dirty="0">
              <a:latin typeface="A-OTF 新ゴ Pro L" pitchFamily="34" charset="-128"/>
              <a:ea typeface="A-OTF 新ゴ Pro L" pitchFamily="34" charset="-128"/>
            </a:endParaRPr>
          </a:p>
          <a:p>
            <a:r>
              <a:rPr lang="ja-JP" altLang="en-US" sz="1200" dirty="0">
                <a:latin typeface="A-OTF 新ゴ Pro L" pitchFamily="34" charset="-128"/>
                <a:ea typeface="A-OTF 新ゴ Pro L" pitchFamily="34" charset="-128"/>
              </a:rPr>
              <a:t>ドリンクバー　￥</a:t>
            </a:r>
            <a:r>
              <a:rPr lang="en-US" altLang="ja-JP" sz="1200" dirty="0">
                <a:latin typeface="A-OTF 新ゴ Pro L" pitchFamily="34" charset="-128"/>
                <a:ea typeface="A-OTF 新ゴ Pro L" pitchFamily="34" charset="-128"/>
              </a:rPr>
              <a:t>2,100</a:t>
            </a:r>
            <a:r>
              <a:rPr lang="ja-JP" altLang="en-US" sz="1200" dirty="0">
                <a:latin typeface="A-OTF 新ゴ Pro L" pitchFamily="34" charset="-128"/>
                <a:ea typeface="A-OTF 新ゴ Pro L" pitchFamily="34" charset="-128"/>
              </a:rPr>
              <a:t>～　　</a:t>
            </a:r>
            <a:r>
              <a:rPr lang="ja-JP" altLang="en-US" sz="1200">
                <a:latin typeface="A-OTF 新ゴ Pro L" pitchFamily="34" charset="-128"/>
                <a:ea typeface="A-OTF 新ゴ Pro L" pitchFamily="34" charset="-128"/>
              </a:rPr>
              <a:t>　</a:t>
            </a:r>
            <a:r>
              <a:rPr lang="ja-JP" altLang="en-US" sz="1200">
                <a:latin typeface="A-OTF 新ゴ Pro L" pitchFamily="34" charset="-128"/>
                <a:ea typeface="A-OTF 新ゴ Pro L" pitchFamily="34" charset="-128"/>
              </a:rPr>
              <a:t> </a:t>
            </a:r>
            <a:r>
              <a:rPr lang="ja-JP" altLang="en-US" sz="1200" smtClean="0">
                <a:latin typeface="A-OTF 新ゴ Pro L" pitchFamily="34" charset="-128"/>
                <a:ea typeface="A-OTF 新ゴ Pro L" pitchFamily="34" charset="-128"/>
              </a:rPr>
              <a:t> </a:t>
            </a:r>
            <a:r>
              <a:rPr lang="en-US" altLang="ja-JP" sz="1200" smtClean="0">
                <a:latin typeface="A-OTF 新ゴ Pro L" pitchFamily="34" charset="-128"/>
                <a:ea typeface="A-OTF 新ゴ Pro L" pitchFamily="34" charset="-128"/>
              </a:rPr>
              <a:t>30</a:t>
            </a:r>
            <a:r>
              <a:rPr lang="ja-JP" altLang="en-US" sz="1200" dirty="0">
                <a:latin typeface="A-OTF 新ゴ Pro L" pitchFamily="34" charset="-128"/>
                <a:ea typeface="A-OTF 新ゴ Pro L" pitchFamily="34" charset="-128"/>
              </a:rPr>
              <a:t>名</a:t>
            </a:r>
            <a:r>
              <a:rPr lang="ja-JP" altLang="en-US" sz="1200" dirty="0" smtClean="0">
                <a:latin typeface="A-OTF 新ゴ Pro L" pitchFamily="34" charset="-128"/>
                <a:ea typeface="A-OTF 新ゴ Pro L" pitchFamily="34" charset="-128"/>
              </a:rPr>
              <a:t>以上</a:t>
            </a:r>
            <a:endParaRPr lang="en-US" altLang="ja-JP" sz="1200" dirty="0" smtClean="0">
              <a:latin typeface="A-OTF 新ゴ Pro L" pitchFamily="34" charset="-128"/>
              <a:ea typeface="A-OTF 新ゴ Pro L" pitchFamily="34" charset="-128"/>
            </a:endParaRPr>
          </a:p>
          <a:p>
            <a:endParaRPr kumimoji="1" lang="en-US" altLang="ja-JP" sz="900" dirty="0" smtClean="0">
              <a:latin typeface="A-OTF 新ゴ Pro L" pitchFamily="34" charset="-128"/>
              <a:ea typeface="A-OTF 新ゴ Pro L" pitchFamily="34" charset="-128"/>
            </a:endParaRPr>
          </a:p>
          <a:p>
            <a:r>
              <a:rPr kumimoji="1" lang="en-US" altLang="ja-JP" sz="900" dirty="0" smtClean="0">
                <a:latin typeface="A-OTF 新ゴ Pro L" pitchFamily="34" charset="-128"/>
                <a:ea typeface="A-OTF 新ゴ Pro L" pitchFamily="34" charset="-128"/>
              </a:rPr>
              <a:t>※</a:t>
            </a:r>
            <a:r>
              <a:rPr kumimoji="1" lang="ja-JP" altLang="en-US" sz="900" dirty="0" smtClean="0">
                <a:latin typeface="A-OTF 新ゴ Pro L" pitchFamily="34" charset="-128"/>
                <a:ea typeface="A-OTF 新ゴ Pro L" pitchFamily="34" charset="-128"/>
              </a:rPr>
              <a:t>車両運搬</a:t>
            </a:r>
            <a:r>
              <a:rPr kumimoji="1" lang="en-US" altLang="ja-JP" sz="900" dirty="0" smtClean="0">
                <a:latin typeface="A-OTF 新ゴ Pro L" pitchFamily="34" charset="-128"/>
                <a:ea typeface="A-OTF 新ゴ Pro L" pitchFamily="34" charset="-128"/>
              </a:rPr>
              <a:t>､</a:t>
            </a:r>
            <a:r>
              <a:rPr kumimoji="1" lang="ja-JP" altLang="en-US" sz="900" dirty="0" smtClean="0">
                <a:latin typeface="A-OTF 新ゴ Pro L" pitchFamily="34" charset="-128"/>
                <a:ea typeface="A-OTF 新ゴ Pro L" pitchFamily="34" charset="-128"/>
              </a:rPr>
              <a:t>サービススタッフ</a:t>
            </a:r>
            <a:r>
              <a:rPr lang="ja-JP" altLang="en-US" sz="900" dirty="0" smtClean="0">
                <a:latin typeface="A-OTF 新ゴ Pro L" pitchFamily="34" charset="-128"/>
                <a:ea typeface="A-OTF 新ゴ Pro L" pitchFamily="34" charset="-128"/>
              </a:rPr>
              <a:t>等を含む運営費は別途頂戴します</a:t>
            </a:r>
            <a:endParaRPr lang="en-US" altLang="ja-JP" sz="900" dirty="0" smtClean="0">
              <a:latin typeface="A-OTF 新ゴ Pro L" pitchFamily="34" charset="-128"/>
              <a:ea typeface="A-OTF 新ゴ Pro L" pitchFamily="34" charset="-128"/>
            </a:endParaRPr>
          </a:p>
          <a:p>
            <a:endParaRPr kumimoji="1" lang="en-US" altLang="ja-JP" sz="600" dirty="0" smtClean="0">
              <a:latin typeface="A-OTF 新ゴ Pro L" pitchFamily="34" charset="-128"/>
              <a:ea typeface="A-OTF 新ゴ Pro L" pitchFamily="34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799331" y="6400138"/>
            <a:ext cx="3590328" cy="1490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4306" tIns="52153" rIns="104306" bIns="52153" rtlCol="0">
            <a:spAutoFit/>
          </a:bodyPr>
          <a:lstStyle/>
          <a:p>
            <a:endParaRPr lang="en-US" altLang="ja-JP" sz="600" dirty="0" smtClean="0">
              <a:latin typeface="A-OTF 新ゴ Pro L" pitchFamily="34" charset="-128"/>
              <a:ea typeface="A-OTF 新ゴ Pro L" pitchFamily="34" charset="-128"/>
            </a:endParaRPr>
          </a:p>
          <a:p>
            <a:r>
              <a:rPr lang="ja-JP" altLang="en-US" sz="1200" dirty="0" smtClean="0">
                <a:latin typeface="A-OTF 新ゴ Pro L" pitchFamily="34" charset="-128"/>
                <a:ea typeface="A-OTF 新ゴ Pro L" pitchFamily="34" charset="-128"/>
              </a:rPr>
              <a:t>手軽</a:t>
            </a:r>
            <a:r>
              <a:rPr lang="ja-JP" altLang="en-US" sz="1200" dirty="0">
                <a:latin typeface="A-OTF 新ゴ Pro L" pitchFamily="34" charset="-128"/>
                <a:ea typeface="A-OTF 新ゴ Pro L" pitchFamily="34" charset="-128"/>
              </a:rPr>
              <a:t>にホテルの料理</a:t>
            </a:r>
            <a:r>
              <a:rPr lang="ja-JP" altLang="en-US" sz="1200" dirty="0" smtClean="0">
                <a:latin typeface="A-OTF 新ゴ Pro L" pitchFamily="34" charset="-128"/>
                <a:ea typeface="A-OTF 新ゴ Pro L" pitchFamily="34" charset="-128"/>
              </a:rPr>
              <a:t>で</a:t>
            </a:r>
            <a:endParaRPr lang="en-US" altLang="ja-JP" sz="1200" dirty="0" smtClean="0">
              <a:latin typeface="A-OTF 新ゴ Pro L" pitchFamily="34" charset="-128"/>
              <a:ea typeface="A-OTF 新ゴ Pro L" pitchFamily="34" charset="-128"/>
            </a:endParaRPr>
          </a:p>
          <a:p>
            <a:r>
              <a:rPr lang="ja-JP" altLang="en-US" sz="1200" dirty="0" smtClean="0">
                <a:latin typeface="A-OTF 新ゴ Pro L" pitchFamily="34" charset="-128"/>
                <a:ea typeface="A-OTF 新ゴ Pro L" pitchFamily="34" charset="-128"/>
              </a:rPr>
              <a:t>イベント</a:t>
            </a:r>
            <a:r>
              <a:rPr lang="ja-JP" altLang="en-US" sz="1200" dirty="0">
                <a:latin typeface="A-OTF 新ゴ Pro L" pitchFamily="34" charset="-128"/>
                <a:ea typeface="A-OTF 新ゴ Pro L" pitchFamily="34" charset="-128"/>
              </a:rPr>
              <a:t>・パーティー</a:t>
            </a:r>
            <a:r>
              <a:rPr lang="ja-JP" altLang="en-US" sz="1200" dirty="0" smtClean="0">
                <a:latin typeface="A-OTF 新ゴ Pro L" pitchFamily="34" charset="-128"/>
                <a:ea typeface="A-OTF 新ゴ Pro L" pitchFamily="34" charset="-128"/>
              </a:rPr>
              <a:t>をお考え</a:t>
            </a:r>
            <a:r>
              <a:rPr lang="ja-JP" altLang="en-US" sz="1200" dirty="0">
                <a:latin typeface="A-OTF 新ゴ Pro L" pitchFamily="34" charset="-128"/>
                <a:ea typeface="A-OTF 新ゴ Pro L" pitchFamily="34" charset="-128"/>
              </a:rPr>
              <a:t>の方におすすめ！</a:t>
            </a:r>
            <a:endParaRPr lang="en-US" altLang="ja-JP" sz="1200" dirty="0">
              <a:latin typeface="A-OTF 新ゴ Pro L" pitchFamily="34" charset="-128"/>
              <a:ea typeface="A-OTF 新ゴ Pro L" pitchFamily="34" charset="-128"/>
            </a:endParaRPr>
          </a:p>
          <a:p>
            <a:endParaRPr lang="en-US" altLang="ja-JP" sz="1200" dirty="0">
              <a:latin typeface="A-OTF 新ゴ Pro L" pitchFamily="34" charset="-128"/>
              <a:ea typeface="A-OTF 新ゴ Pro L" pitchFamily="34" charset="-128"/>
            </a:endParaRPr>
          </a:p>
          <a:p>
            <a:r>
              <a:rPr lang="ja-JP" altLang="en-US" sz="1200" dirty="0" smtClean="0">
                <a:latin typeface="A-OTF 新ゴ Pro L" pitchFamily="34" charset="-128"/>
                <a:ea typeface="A-OTF 新ゴ Pro L" pitchFamily="34" charset="-128"/>
              </a:rPr>
              <a:t>オードヴル</a:t>
            </a:r>
            <a:r>
              <a:rPr lang="ja-JP" altLang="en-US" sz="1200" dirty="0">
                <a:latin typeface="A-OTF 新ゴ Pro L" pitchFamily="34" charset="-128"/>
                <a:ea typeface="A-OTF 新ゴ Pro L" pitchFamily="34" charset="-128"/>
              </a:rPr>
              <a:t>　</a:t>
            </a:r>
            <a:r>
              <a:rPr lang="ja-JP" altLang="en-US" sz="1200" dirty="0" smtClean="0">
                <a:latin typeface="A-OTF 新ゴ Pro L" pitchFamily="34" charset="-128"/>
                <a:ea typeface="A-OTF 新ゴ Pro L" pitchFamily="34" charset="-128"/>
              </a:rPr>
              <a:t>￥</a:t>
            </a:r>
            <a:r>
              <a:rPr lang="en-US" altLang="ja-JP" sz="1200" dirty="0" smtClean="0">
                <a:latin typeface="A-OTF 新ゴ Pro L" pitchFamily="34" charset="-128"/>
                <a:ea typeface="A-OTF 新ゴ Pro L" pitchFamily="34" charset="-128"/>
              </a:rPr>
              <a:t>7,870</a:t>
            </a:r>
            <a:r>
              <a:rPr lang="ja-JP" altLang="en-US" sz="1200" dirty="0" smtClean="0">
                <a:latin typeface="A-OTF 新ゴ Pro L" pitchFamily="34" charset="-128"/>
                <a:ea typeface="A-OTF 新ゴ Pro L" pitchFamily="34" charset="-128"/>
              </a:rPr>
              <a:t>（</a:t>
            </a:r>
            <a:r>
              <a:rPr lang="en-US" altLang="ja-JP" sz="1200" dirty="0" smtClean="0">
                <a:latin typeface="A-OTF 新ゴ Pro L" pitchFamily="34" charset="-128"/>
                <a:ea typeface="A-OTF 新ゴ Pro L" pitchFamily="34" charset="-128"/>
              </a:rPr>
              <a:t>4</a:t>
            </a:r>
            <a:r>
              <a:rPr lang="ja-JP" altLang="en-US" sz="1200" dirty="0" smtClean="0">
                <a:latin typeface="A-OTF 新ゴ Pro L" pitchFamily="34" charset="-128"/>
                <a:ea typeface="A-OTF 新ゴ Pro L" pitchFamily="34" charset="-128"/>
              </a:rPr>
              <a:t>名分）～</a:t>
            </a:r>
            <a:endParaRPr lang="en-US" altLang="ja-JP" sz="1200" dirty="0">
              <a:latin typeface="A-OTF 新ゴ Pro L" pitchFamily="34" charset="-128"/>
              <a:ea typeface="A-OTF 新ゴ Pro L" pitchFamily="34" charset="-128"/>
            </a:endParaRPr>
          </a:p>
          <a:p>
            <a:r>
              <a:rPr lang="en-US" altLang="ja-JP" sz="1200" dirty="0" smtClean="0">
                <a:latin typeface="A-OTF 新ゴ Pro L" pitchFamily="34" charset="-128"/>
                <a:ea typeface="A-OTF 新ゴ Pro L" pitchFamily="34" charset="-128"/>
              </a:rPr>
              <a:t>10</a:t>
            </a:r>
            <a:r>
              <a:rPr lang="ja-JP" altLang="en-US" sz="1200" dirty="0">
                <a:latin typeface="A-OTF 新ゴ Pro L" pitchFamily="34" charset="-128"/>
                <a:ea typeface="A-OTF 新ゴ Pro L" pitchFamily="34" charset="-128"/>
              </a:rPr>
              <a:t>台</a:t>
            </a:r>
            <a:r>
              <a:rPr lang="ja-JP" altLang="en-US" sz="1200" dirty="0" smtClean="0">
                <a:latin typeface="A-OTF 新ゴ Pro L" pitchFamily="34" charset="-128"/>
                <a:ea typeface="A-OTF 新ゴ Pro L" pitchFamily="34" charset="-128"/>
              </a:rPr>
              <a:t>より配達可</a:t>
            </a:r>
            <a:endParaRPr lang="en-US" altLang="ja-JP" sz="1200" dirty="0" smtClean="0">
              <a:latin typeface="A-OTF 新ゴ Pro L" pitchFamily="34" charset="-128"/>
              <a:ea typeface="A-OTF 新ゴ Pro L" pitchFamily="34" charset="-128"/>
            </a:endParaRPr>
          </a:p>
          <a:p>
            <a:endParaRPr lang="en-US" altLang="ja-JP" sz="900" dirty="0" smtClean="0">
              <a:latin typeface="A-OTF 新ゴ Pro L" pitchFamily="34" charset="-128"/>
              <a:ea typeface="A-OTF 新ゴ Pro L" pitchFamily="34" charset="-128"/>
            </a:endParaRPr>
          </a:p>
          <a:p>
            <a:r>
              <a:rPr lang="en-US" altLang="ja-JP" sz="900" dirty="0" smtClean="0">
                <a:latin typeface="A-OTF 新ゴ Pro L" pitchFamily="34" charset="-128"/>
                <a:ea typeface="A-OTF 新ゴ Pro L" pitchFamily="34" charset="-128"/>
              </a:rPr>
              <a:t>※</a:t>
            </a:r>
            <a:r>
              <a:rPr lang="ja-JP" altLang="en-US" sz="900" dirty="0">
                <a:latin typeface="A-OTF 新ゴ Pro L" pitchFamily="34" charset="-128"/>
                <a:ea typeface="A-OTF 新ゴ Pro L" pitchFamily="34" charset="-128"/>
              </a:rPr>
              <a:t>車両</a:t>
            </a:r>
            <a:r>
              <a:rPr lang="ja-JP" altLang="en-US" sz="900" dirty="0" smtClean="0">
                <a:latin typeface="A-OTF 新ゴ Pro L" pitchFamily="34" charset="-128"/>
                <a:ea typeface="A-OTF 新ゴ Pro L" pitchFamily="34" charset="-128"/>
              </a:rPr>
              <a:t>運搬</a:t>
            </a:r>
            <a:r>
              <a:rPr lang="en-US" altLang="ja-JP" sz="900" dirty="0" smtClean="0">
                <a:latin typeface="A-OTF 新ゴ Pro L" pitchFamily="34" charset="-128"/>
                <a:ea typeface="A-OTF 新ゴ Pro L" pitchFamily="34" charset="-128"/>
              </a:rPr>
              <a:t>､</a:t>
            </a:r>
            <a:r>
              <a:rPr lang="ja-JP" altLang="en-US" sz="900" dirty="0" smtClean="0">
                <a:latin typeface="A-OTF 新ゴ Pro L" pitchFamily="34" charset="-128"/>
                <a:ea typeface="A-OTF 新ゴ Pro L" pitchFamily="34" charset="-128"/>
              </a:rPr>
              <a:t>サービススタッフ</a:t>
            </a:r>
            <a:r>
              <a:rPr lang="ja-JP" altLang="en-US" sz="900" dirty="0">
                <a:latin typeface="A-OTF 新ゴ Pro L" pitchFamily="34" charset="-128"/>
                <a:ea typeface="A-OTF 新ゴ Pro L" pitchFamily="34" charset="-128"/>
              </a:rPr>
              <a:t>等を含む運営費</a:t>
            </a:r>
            <a:r>
              <a:rPr lang="ja-JP" altLang="en-US" sz="900" dirty="0" smtClean="0">
                <a:latin typeface="A-OTF 新ゴ Pro L" pitchFamily="34" charset="-128"/>
                <a:ea typeface="A-OTF 新ゴ Pro L" pitchFamily="34" charset="-128"/>
              </a:rPr>
              <a:t>は別途</a:t>
            </a:r>
            <a:r>
              <a:rPr lang="ja-JP" altLang="en-US" sz="900" dirty="0">
                <a:latin typeface="A-OTF 新ゴ Pro L" pitchFamily="34" charset="-128"/>
                <a:ea typeface="A-OTF 新ゴ Pro L" pitchFamily="34" charset="-128"/>
              </a:rPr>
              <a:t>頂戴</a:t>
            </a:r>
            <a:r>
              <a:rPr lang="ja-JP" altLang="en-US" sz="900" dirty="0" smtClean="0">
                <a:latin typeface="A-OTF 新ゴ Pro L" pitchFamily="34" charset="-128"/>
                <a:ea typeface="A-OTF 新ゴ Pro L" pitchFamily="34" charset="-128"/>
              </a:rPr>
              <a:t>します</a:t>
            </a:r>
            <a:endParaRPr lang="en-US" altLang="ja-JP" sz="900" dirty="0" smtClean="0">
              <a:latin typeface="A-OTF 新ゴ Pro L" pitchFamily="34" charset="-128"/>
              <a:ea typeface="A-OTF 新ゴ Pro L" pitchFamily="34" charset="-128"/>
            </a:endParaRPr>
          </a:p>
          <a:p>
            <a:endParaRPr lang="en-US" altLang="ja-JP" sz="600" dirty="0">
              <a:latin typeface="A-OTF 新ゴ Pro L" pitchFamily="34" charset="-128"/>
              <a:ea typeface="A-OTF 新ゴ Pro L" pitchFamily="34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799331" y="8552361"/>
            <a:ext cx="3590328" cy="1582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4306" tIns="52153" rIns="104306" bIns="52153" rtlCol="0">
            <a:spAutoFit/>
          </a:bodyPr>
          <a:lstStyle/>
          <a:p>
            <a:endParaRPr lang="en-US" altLang="ja-JP" sz="600" dirty="0" smtClean="0">
              <a:latin typeface="A-OTF 新ゴ Pro L" pitchFamily="34" charset="-128"/>
              <a:ea typeface="A-OTF 新ゴ Pro L" pitchFamily="34" charset="-128"/>
            </a:endParaRPr>
          </a:p>
          <a:p>
            <a:r>
              <a:rPr lang="ja-JP" altLang="en-US" sz="1200" dirty="0" smtClean="0">
                <a:latin typeface="A-OTF 新ゴ Pro L" pitchFamily="34" charset="-128"/>
                <a:ea typeface="A-OTF 新ゴ Pro L" pitchFamily="34" charset="-128"/>
              </a:rPr>
              <a:t>アウトドアパーティ</a:t>
            </a:r>
            <a:r>
              <a:rPr lang="ja-JP" altLang="en-US" sz="1200" dirty="0">
                <a:latin typeface="A-OTF 新ゴ Pro L" pitchFamily="34" charset="-128"/>
                <a:ea typeface="A-OTF 新ゴ Pro L" pitchFamily="34" charset="-128"/>
              </a:rPr>
              <a:t>におすすめ！</a:t>
            </a:r>
            <a:endParaRPr lang="en-US" altLang="ja-JP" sz="1200" dirty="0">
              <a:latin typeface="A-OTF 新ゴ Pro L" pitchFamily="34" charset="-128"/>
              <a:ea typeface="A-OTF 新ゴ Pro L" pitchFamily="34" charset="-128"/>
            </a:endParaRPr>
          </a:p>
          <a:p>
            <a:endParaRPr lang="en-US" altLang="ja-JP" sz="1200" dirty="0">
              <a:latin typeface="A-OTF 新ゴ Pro L" pitchFamily="34" charset="-128"/>
              <a:ea typeface="A-OTF 新ゴ Pro L" pitchFamily="34" charset="-128"/>
            </a:endParaRPr>
          </a:p>
          <a:p>
            <a:r>
              <a:rPr lang="ja-JP" altLang="en-US" sz="1200" dirty="0">
                <a:latin typeface="A-OTF 新ゴ Pro L" pitchFamily="34" charset="-128"/>
                <a:ea typeface="A-OTF 新ゴ Pro L" pitchFamily="34" charset="-128"/>
              </a:rPr>
              <a:t>フライドチキン</a:t>
            </a:r>
            <a:r>
              <a:rPr lang="ja-JP" altLang="en-US" sz="1200" dirty="0" smtClean="0">
                <a:latin typeface="A-OTF 新ゴ Pro L" pitchFamily="34" charset="-128"/>
                <a:ea typeface="A-OTF 新ゴ Pro L" pitchFamily="34" charset="-128"/>
              </a:rPr>
              <a:t>、</a:t>
            </a:r>
            <a:r>
              <a:rPr lang="ja-JP" altLang="en-US" sz="1200" dirty="0">
                <a:latin typeface="A-OTF 新ゴ Pro L" pitchFamily="34" charset="-128"/>
                <a:ea typeface="A-OTF 新ゴ Pro L" pitchFamily="34" charset="-128"/>
              </a:rPr>
              <a:t>ホットドック</a:t>
            </a:r>
            <a:endParaRPr lang="en-US" altLang="ja-JP" sz="1200" dirty="0">
              <a:latin typeface="A-OTF 新ゴ Pro L" pitchFamily="34" charset="-128"/>
              <a:ea typeface="A-OTF 新ゴ Pro L" pitchFamily="34" charset="-128"/>
            </a:endParaRPr>
          </a:p>
          <a:p>
            <a:r>
              <a:rPr lang="ja-JP" altLang="en-US" sz="1200" dirty="0">
                <a:latin typeface="A-OTF 新ゴ Pro L" pitchFamily="34" charset="-128"/>
                <a:ea typeface="A-OTF 新ゴ Pro L" pitchFamily="34" charset="-128"/>
              </a:rPr>
              <a:t>カレー、パスタ</a:t>
            </a:r>
            <a:r>
              <a:rPr lang="ja-JP" altLang="en-US" sz="1200" dirty="0" smtClean="0">
                <a:latin typeface="A-OTF 新ゴ Pro L" pitchFamily="34" charset="-128"/>
                <a:ea typeface="A-OTF 新ゴ Pro L" pitchFamily="34" charset="-128"/>
              </a:rPr>
              <a:t>、担担麺</a:t>
            </a:r>
            <a:r>
              <a:rPr lang="ja-JP" altLang="en-US" sz="1200" dirty="0">
                <a:latin typeface="A-OTF 新ゴ Pro L" pitchFamily="34" charset="-128"/>
                <a:ea typeface="A-OTF 新ゴ Pro L" pitchFamily="34" charset="-128"/>
              </a:rPr>
              <a:t>、麻婆丼、</a:t>
            </a:r>
            <a:r>
              <a:rPr lang="ja-JP" altLang="en-US" sz="1200" dirty="0" smtClean="0">
                <a:latin typeface="A-OTF 新ゴ Pro L" pitchFamily="34" charset="-128"/>
                <a:ea typeface="A-OTF 新ゴ Pro L" pitchFamily="34" charset="-128"/>
              </a:rPr>
              <a:t>など</a:t>
            </a:r>
            <a:endParaRPr lang="en-US" altLang="ja-JP" sz="1200" dirty="0">
              <a:latin typeface="A-OTF 新ゴ Pro L" pitchFamily="34" charset="-128"/>
              <a:ea typeface="A-OTF 新ゴ Pro L" pitchFamily="34" charset="-128"/>
            </a:endParaRPr>
          </a:p>
          <a:p>
            <a:r>
              <a:rPr lang="ja-JP" altLang="en-US" sz="1200" dirty="0" smtClean="0">
                <a:latin typeface="A-OTF 新ゴ Pro L" pitchFamily="34" charset="-128"/>
                <a:ea typeface="A-OTF 新ゴ Pro L" pitchFamily="34" charset="-128"/>
              </a:rPr>
              <a:t>￥</a:t>
            </a:r>
            <a:r>
              <a:rPr lang="en-US" altLang="ja-JP" sz="1200" dirty="0" smtClean="0">
                <a:latin typeface="A-OTF 新ゴ Pro L" pitchFamily="34" charset="-128"/>
                <a:ea typeface="A-OTF 新ゴ Pro L" pitchFamily="34" charset="-128"/>
              </a:rPr>
              <a:t>200,000</a:t>
            </a:r>
            <a:r>
              <a:rPr lang="ja-JP" altLang="en-US" sz="1200" dirty="0" smtClean="0">
                <a:latin typeface="A-OTF 新ゴ Pro L" pitchFamily="34" charset="-128"/>
                <a:ea typeface="A-OTF 新ゴ Pro L" pitchFamily="34" charset="-128"/>
              </a:rPr>
              <a:t>～出動します。</a:t>
            </a:r>
            <a:endParaRPr lang="en-US" altLang="ja-JP" sz="1200" dirty="0" smtClean="0">
              <a:latin typeface="A-OTF 新ゴ Pro L" pitchFamily="34" charset="-128"/>
              <a:ea typeface="A-OTF 新ゴ Pro L" pitchFamily="34" charset="-128"/>
            </a:endParaRPr>
          </a:p>
          <a:p>
            <a:endParaRPr lang="en-US" altLang="ja-JP" sz="1200" dirty="0">
              <a:latin typeface="A-OTF 新ゴ Pro L" pitchFamily="34" charset="-128"/>
              <a:ea typeface="A-OTF 新ゴ Pro L" pitchFamily="34" charset="-128"/>
            </a:endParaRPr>
          </a:p>
          <a:p>
            <a:r>
              <a:rPr lang="ja-JP" altLang="en-US" sz="1200" dirty="0" smtClean="0">
                <a:solidFill>
                  <a:srgbClr val="FF0000"/>
                </a:solidFill>
                <a:latin typeface="A-OTF 新ゴ Pro L" pitchFamily="34" charset="-128"/>
                <a:ea typeface="A-OTF 新ゴ Pro L" pitchFamily="34" charset="-128"/>
              </a:rPr>
              <a:t>★</a:t>
            </a:r>
            <a:r>
              <a:rPr lang="en-US" altLang="ja-JP" sz="1200" dirty="0" smtClean="0">
                <a:solidFill>
                  <a:srgbClr val="FF0000"/>
                </a:solidFill>
                <a:latin typeface="A-OTF 新ゴ Pro L" pitchFamily="34" charset="-128"/>
                <a:ea typeface="A-OTF 新ゴ Pro L" pitchFamily="34" charset="-128"/>
              </a:rPr>
              <a:t>8</a:t>
            </a:r>
            <a:r>
              <a:rPr lang="ja-JP" altLang="en-US" sz="1200" smtClean="0">
                <a:solidFill>
                  <a:srgbClr val="FF0000"/>
                </a:solidFill>
                <a:latin typeface="A-OTF 新ゴ Pro L" pitchFamily="34" charset="-128"/>
                <a:ea typeface="A-OTF 新ゴ Pro L" pitchFamily="34" charset="-128"/>
              </a:rPr>
              <a:t>月末まで</a:t>
            </a:r>
            <a:r>
              <a:rPr lang="ja-JP" altLang="en-US" sz="1200" dirty="0">
                <a:solidFill>
                  <a:srgbClr val="FF0000"/>
                </a:solidFill>
                <a:latin typeface="A-OTF 新ゴ Pro L" pitchFamily="34" charset="-128"/>
                <a:ea typeface="A-OTF 新ゴ Pro L" pitchFamily="34" charset="-128"/>
              </a:rPr>
              <a:t>キャンペーン価格￥</a:t>
            </a:r>
            <a:r>
              <a:rPr lang="en-US" altLang="ja-JP" sz="1200" dirty="0">
                <a:solidFill>
                  <a:srgbClr val="FF0000"/>
                </a:solidFill>
                <a:latin typeface="A-OTF 新ゴ Pro L" pitchFamily="34" charset="-128"/>
                <a:ea typeface="A-OTF 新ゴ Pro L" pitchFamily="34" charset="-128"/>
              </a:rPr>
              <a:t>150,000</a:t>
            </a:r>
            <a:r>
              <a:rPr lang="ja-JP" altLang="en-US" sz="1200" dirty="0" smtClean="0">
                <a:solidFill>
                  <a:srgbClr val="FF0000"/>
                </a:solidFill>
                <a:latin typeface="A-OTF 新ゴ Pro L" pitchFamily="34" charset="-128"/>
                <a:ea typeface="A-OTF 新ゴ Pro L" pitchFamily="34" charset="-128"/>
              </a:rPr>
              <a:t>～</a:t>
            </a:r>
            <a:endParaRPr lang="en-US" altLang="ja-JP" sz="1200" dirty="0" smtClean="0">
              <a:latin typeface="A-OTF 新ゴ Pro L" pitchFamily="34" charset="-128"/>
              <a:ea typeface="A-OTF 新ゴ Pro L" pitchFamily="34" charset="-128"/>
            </a:endParaRPr>
          </a:p>
          <a:p>
            <a:endParaRPr lang="en-US" altLang="ja-JP" sz="600" dirty="0" smtClean="0">
              <a:latin typeface="A-OTF 新ゴ Pro L" pitchFamily="34" charset="-128"/>
              <a:ea typeface="A-OTF 新ゴ Pro L" pitchFamily="34" charset="-128"/>
            </a:endParaRPr>
          </a:p>
        </p:txBody>
      </p:sp>
      <p:pic>
        <p:nvPicPr>
          <p:cNvPr id="27" name="Picture 2" descr="C:\Users\mk13602\Desktop\2016ﾊｰﾚｰ\DSC_07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"/>
                    </a14:imgEffect>
                    <a14:imgEffect>
                      <a14:saturation sat="110000"/>
                    </a14:imgEffect>
                    <a14:imgEffect>
                      <a14:brightnessContrast bright="2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94" t="31551" r="19916" b="40978"/>
          <a:stretch/>
        </p:blipFill>
        <p:spPr bwMode="auto">
          <a:xfrm>
            <a:off x="324247" y="5922764"/>
            <a:ext cx="3248427" cy="19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4356695" y="10243244"/>
            <a:ext cx="3013163" cy="21304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r"/>
            <a:r>
              <a:rPr lang="en-US" altLang="ja-JP" sz="700" dirty="0" smtClean="0"/>
              <a:t>※ </a:t>
            </a:r>
            <a:r>
              <a:rPr lang="ja-JP" altLang="en-US" sz="700" dirty="0" smtClean="0"/>
              <a:t>写真はイメージとなります </a:t>
            </a:r>
            <a:r>
              <a:rPr lang="en-US" altLang="ja-JP" sz="700" dirty="0" smtClean="0"/>
              <a:t>/ ※</a:t>
            </a:r>
            <a:r>
              <a:rPr lang="ja-JP" altLang="en-US" sz="700" dirty="0" smtClean="0"/>
              <a:t>表示は全て税別価格になります</a:t>
            </a:r>
            <a:endParaRPr lang="en-US" altLang="ja-JP" sz="7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-4212257" y="5499319"/>
            <a:ext cx="3240000" cy="19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0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143</Words>
  <Application>Microsoft Office PowerPoint</Application>
  <PresentationFormat>ユーザー設定</PresentationFormat>
  <Paragraphs>35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川澄 和弘</dc:creator>
  <cp:lastModifiedBy>桐澤 英明</cp:lastModifiedBy>
  <cp:revision>44</cp:revision>
  <cp:lastPrinted>2019-06-25T10:05:32Z</cp:lastPrinted>
  <dcterms:created xsi:type="dcterms:W3CDTF">2019-06-12T13:03:54Z</dcterms:created>
  <dcterms:modified xsi:type="dcterms:W3CDTF">2019-07-01T00:41:46Z</dcterms:modified>
</cp:coreProperties>
</file>